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63" r:id="rId2"/>
    <p:sldId id="420" r:id="rId3"/>
    <p:sldId id="423" r:id="rId4"/>
    <p:sldId id="261" r:id="rId5"/>
    <p:sldId id="295" r:id="rId6"/>
    <p:sldId id="294" r:id="rId7"/>
    <p:sldId id="296" r:id="rId8"/>
    <p:sldId id="425" r:id="rId9"/>
    <p:sldId id="297" r:id="rId10"/>
    <p:sldId id="260" r:id="rId11"/>
    <p:sldId id="265" r:id="rId12"/>
    <p:sldId id="264" r:id="rId13"/>
    <p:sldId id="267" r:id="rId14"/>
    <p:sldId id="266" r:id="rId15"/>
    <p:sldId id="285" r:id="rId16"/>
    <p:sldId id="286" r:id="rId17"/>
    <p:sldId id="281" r:id="rId18"/>
    <p:sldId id="287" r:id="rId19"/>
    <p:sldId id="274" r:id="rId20"/>
    <p:sldId id="278" r:id="rId21"/>
    <p:sldId id="270" r:id="rId22"/>
    <p:sldId id="269" r:id="rId23"/>
    <p:sldId id="271" r:id="rId24"/>
    <p:sldId id="272" r:id="rId25"/>
    <p:sldId id="282" r:id="rId26"/>
    <p:sldId id="291" r:id="rId27"/>
    <p:sldId id="280" r:id="rId28"/>
    <p:sldId id="290" r:id="rId29"/>
    <p:sldId id="417" r:id="rId30"/>
    <p:sldId id="419" r:id="rId31"/>
    <p:sldId id="418" r:id="rId32"/>
    <p:sldId id="302" r:id="rId33"/>
    <p:sldId id="416" r:id="rId34"/>
    <p:sldId id="257" r:id="rId35"/>
    <p:sldId id="42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1858" autoAdjust="0"/>
  </p:normalViewPr>
  <p:slideViewPr>
    <p:cSldViewPr snapToGrid="0">
      <p:cViewPr varScale="1">
        <p:scale>
          <a:sx n="94" d="100"/>
          <a:sy n="94" d="100"/>
        </p:scale>
        <p:origin x="11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3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a58b7fed967affd57931e5edad8c1f4/72fed635456b/edit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“Schedule”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721194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 + Quantum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Distributed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Physics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expressive &amp; fast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than 11 Million downloads, &gt;2500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84081"/>
              </p:ext>
            </p:extLst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--project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install_dependencies.jl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part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33C0-2462-4AB4-876A-19DE9B1D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mentimeter.com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664</Words>
  <Application>Microsoft Office PowerPoint</Application>
  <PresentationFormat>Widescreen</PresentationFormat>
  <Paragraphs>204</Paragraphs>
  <Slides>35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Workshop “Schedule”</vt:lpstr>
      <vt:lpstr>PowerPoint Presentation</vt:lpstr>
      <vt:lpstr>PowerPoint Presentation</vt:lpstr>
      <vt:lpstr>Workshop materials</vt:lpstr>
      <vt:lpstr>Workshop materials</vt:lpstr>
      <vt:lpstr>Workshop materials</vt:lpstr>
      <vt:lpstr>Interactive part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expressive &amp; fast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Best in class packages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87</cp:revision>
  <dcterms:created xsi:type="dcterms:W3CDTF">2019-07-10T15:35:39Z</dcterms:created>
  <dcterms:modified xsi:type="dcterms:W3CDTF">2020-01-17T00:14:26Z</dcterms:modified>
</cp:coreProperties>
</file>